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5A2EA-6DEC-6168-C74C-6020557FF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3" y="0"/>
            <a:ext cx="10482470" cy="1096899"/>
          </a:xfrm>
        </p:spPr>
        <p:txBody>
          <a:bodyPr/>
          <a:lstStyle/>
          <a:p>
            <a:pPr algn="ctr"/>
            <a:r>
              <a:rPr lang="ru-RU" sz="3600" dirty="0"/>
              <a:t>МБДОУ АСКИЗСКИЙ Д/С «ЧАХАЙАХ»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E92DA3-3023-94D4-E49B-F92580171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643" y="1096899"/>
            <a:ext cx="10482470" cy="5211136"/>
          </a:xfrm>
        </p:spPr>
        <p:txBody>
          <a:bodyPr>
            <a:noAutofit/>
          </a:bodyPr>
          <a:lstStyle/>
          <a:p>
            <a:pPr algn="l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ПРОЕКТ: «В наших детях – историческое бессмертие народа»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Выполнили: </a:t>
            </a:r>
            <a:br>
              <a:rPr lang="ru-RU" sz="4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err="1">
                <a:latin typeface="Times New Roman" pitchFamily="18" charset="0"/>
                <a:cs typeface="Times New Roman" pitchFamily="18" charset="0"/>
              </a:rPr>
              <a:t>Капсаргина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 Т.Б. </a:t>
            </a:r>
            <a:br>
              <a:rPr lang="ru-RU" sz="4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err="1">
                <a:latin typeface="Times New Roman" pitchFamily="18" charset="0"/>
                <a:cs typeface="Times New Roman" pitchFamily="18" charset="0"/>
              </a:rPr>
              <a:t>Тюкпеева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 Л.В.</a:t>
            </a:r>
            <a:br>
              <a:rPr lang="ru-RU" sz="4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Бурнакова А.А.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466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15215-A652-E64D-C0A1-BD00276D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A3C28-2302-B656-D072-F78F2A31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0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84C32-E803-E478-0C66-E20DA6AF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270"/>
            <a:ext cx="11024336" cy="1811130"/>
          </a:xfrm>
        </p:spPr>
        <p:txBody>
          <a:bodyPr>
            <a:noAutofit/>
          </a:bodyPr>
          <a:lstStyle/>
          <a:p>
            <a:pPr algn="r"/>
            <a:r>
              <a:rPr lang="ru-RU" sz="2400" b="0" i="1" dirty="0"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любви к своей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человечеству».</a:t>
            </a:r>
            <a:br>
              <a:rPr lang="ru-RU" sz="2400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>
                <a:latin typeface="Times New Roman" pitchFamily="18" charset="0"/>
                <a:cs typeface="Times New Roman" pitchFamily="18" charset="0"/>
              </a:rPr>
              <a:t> Д.С. Лихачев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A9FA7-3830-CB23-5F47-4536F47F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11024335" cy="461617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долгосрочный, открытый, коллективный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участники проекта: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Дети средней группы (4-5 лет).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Педагоги ОУ.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Родители воспитанников.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проекта: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заинтересованность педагогов, детей и родителей, регулярность и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систематичность работы.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декабря – март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5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8CEF53-CB94-B12C-8E1F-05E3BB1E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2035"/>
            <a:ext cx="10825553" cy="613575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разработки и реализации проекта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Малая Родина... У каждого человека она своя, но для всех является той путеводной звездой, которая на протяжении всей жизни определяет очень многое, если не сказать — всё. Край, где родился и вырос, где светят звёзды детства, —именно это необходимо каждому человеку. Одной из форм воспитания патриотических чувств у детей дошкольного возраста является привитие любви к родному краю. Любовь к близким людям, к детскому саду, к родному городу и родному краю играют огромную роль в становлении личности ребенка.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Воспитать любовь к родному краю – это значит так показать детям их родной край, чтобы вызвать чувство восхищения своей родиной, чувство гордости за своих земляков. В последние годы идет переосмысление сущности патриотического воспитания: идея воспитания патриотизма и гражданственности, приобретая все большее общественное значение, становится задачей государственной важности.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 – региональный компонент. При этом акцент делается на воспитание любви к родному дому, природе, культуре малой Родины. 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877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DFA081-D21B-2255-3537-D11D638E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8539"/>
            <a:ext cx="10838805" cy="641405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Осуществление комплексного подхода в воспитании и приобщении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дошкольников к истории и культуре родного края, малой Родины.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Приобщить дошкольников к истории и традициям родного края;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Воспитывать любви к своей семье, к своему роду, развитие интереса к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истории семьи, семейным традициям;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3.Вовлечь взрослых и детей в активно-познавательную, исследовательскую деятельность по изучению и сохранению истории, природы и культуры своего края;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Сформировать у детей и взрослых систему знаний о родном селе, крае на основе историко-художественно-краеведческого материала.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Привлечь родителей к активному участию в реализации проекта.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Развивать связную речь детей; обогащать и активизировать словарь детей, учить свободно мыслить, фантазировать;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5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75e/00065c75-18e5d416/img4.jpg">
            <a:extLst>
              <a:ext uri="{FF2B5EF4-FFF2-40B4-BE49-F238E27FC236}">
                <a16:creationId xmlns:a16="http://schemas.microsoft.com/office/drawing/2014/main" id="{524BF664-54BA-7931-E784-23D4DB487E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106" y="385003"/>
            <a:ext cx="5035207" cy="46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00.infourok.ru/images/doc/278/283806/img6.jpg">
            <a:extLst>
              <a:ext uri="{FF2B5EF4-FFF2-40B4-BE49-F238E27FC236}">
                <a16:creationId xmlns:a16="http://schemas.microsoft.com/office/drawing/2014/main" id="{2646B197-5B74-03C9-CD75-A16721D744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313" y="385003"/>
            <a:ext cx="5134191" cy="46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A4E1AC-EF57-0CF7-28ED-169336F7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696901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презентация: природа Хакасии, работы художников-пейзажистов Хакасии;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6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103C0-0147-95B0-0C63-969115F5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74979" cy="1320800"/>
          </a:xfrm>
        </p:spPr>
        <p:txBody>
          <a:bodyPr/>
          <a:lstStyle/>
          <a:p>
            <a:pPr algn="ctr"/>
            <a:r>
              <a:rPr lang="ru-RU" dirty="0"/>
              <a:t>Рисунки на камнях «Пейзаж Хакасии»</a:t>
            </a:r>
          </a:p>
        </p:txBody>
      </p:sp>
      <p:pic>
        <p:nvPicPr>
          <p:cNvPr id="4" name="Объект 3" descr="итог">
            <a:extLst>
              <a:ext uri="{FF2B5EF4-FFF2-40B4-BE49-F238E27FC236}">
                <a16:creationId xmlns:a16="http://schemas.microsoft.com/office/drawing/2014/main" id="{7957EEAA-CEE6-A7DE-A6EF-2EC47B2B0C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0991" y="1590260"/>
            <a:ext cx="8666922" cy="483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1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FA492-5D09-85FC-F475-549B3E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1670"/>
            <a:ext cx="10852056" cy="987287"/>
          </a:xfrm>
        </p:spPr>
        <p:txBody>
          <a:bodyPr/>
          <a:lstStyle/>
          <a:p>
            <a:pPr algn="ctr"/>
            <a:r>
              <a:rPr lang="ru-RU" dirty="0"/>
              <a:t>Оформление выставки рисунков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2F1735-1547-8E7E-41FD-04C72C31C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0" y="993914"/>
            <a:ext cx="4373219" cy="2786042"/>
          </a:xfrm>
          <a:prstGeom prst="rect">
            <a:avLst/>
          </a:prstGeom>
        </p:spPr>
      </p:pic>
      <p:pic>
        <p:nvPicPr>
          <p:cNvPr id="6" name="Picture 3" descr="C:\Users\pc-305\Downloads\IMG_20220325_072334.jpg">
            <a:extLst>
              <a:ext uri="{FF2B5EF4-FFF2-40B4-BE49-F238E27FC236}">
                <a16:creationId xmlns:a16="http://schemas.microsoft.com/office/drawing/2014/main" id="{7B516054-27E7-E8A4-B7EC-08568F85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182" y="993914"/>
            <a:ext cx="4731027" cy="2786042"/>
          </a:xfrm>
          <a:prstGeom prst="rect">
            <a:avLst/>
          </a:prstGeom>
          <a:noFill/>
        </p:spPr>
      </p:pic>
      <p:pic>
        <p:nvPicPr>
          <p:cNvPr id="7" name="Picture 2" descr="C:\Users\pc-305\Downloads\IMG-1408e1ab3d28f315652f3fa35bccc389-V.jpg">
            <a:extLst>
              <a:ext uri="{FF2B5EF4-FFF2-40B4-BE49-F238E27FC236}">
                <a16:creationId xmlns:a16="http://schemas.microsoft.com/office/drawing/2014/main" id="{FAD180BC-114B-3843-84F2-D085A07E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775" y="3896139"/>
            <a:ext cx="5168348" cy="2786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23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A74F1-4BD6-9626-41C6-9ECE5415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57810"/>
            <a:ext cx="10560510" cy="940904"/>
          </a:xfrm>
        </p:spPr>
        <p:txBody>
          <a:bodyPr/>
          <a:lstStyle/>
          <a:p>
            <a:pPr algn="ctr"/>
            <a:r>
              <a:rPr lang="ru-RU" dirty="0" err="1"/>
              <a:t>Пластилинография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916E4D-A7B8-17BA-508C-F7FA2B41A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501" y="879291"/>
            <a:ext cx="2887502" cy="298173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87417-C631-F9D7-1091-BD4E30E1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" y="3861031"/>
            <a:ext cx="2887502" cy="2922104"/>
          </a:xfrm>
          <a:prstGeom prst="rect">
            <a:avLst/>
          </a:prstGeom>
        </p:spPr>
      </p:pic>
      <p:pic>
        <p:nvPicPr>
          <p:cNvPr id="10" name="Picture 5" descr="C:\Users\pc-305\Downloads\IMG_20220325_094912.jpg">
            <a:extLst>
              <a:ext uri="{FF2B5EF4-FFF2-40B4-BE49-F238E27FC236}">
                <a16:creationId xmlns:a16="http://schemas.microsoft.com/office/drawing/2014/main" id="{CF6FAA20-130B-F7ED-FB46-4E8959ED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79292"/>
            <a:ext cx="2714612" cy="2981739"/>
          </a:xfrm>
          <a:prstGeom prst="rect">
            <a:avLst/>
          </a:prstGeom>
          <a:noFill/>
        </p:spPr>
      </p:pic>
      <p:pic>
        <p:nvPicPr>
          <p:cNvPr id="11" name="Picture 3" descr="C:\Users\pc-305\Downloads\IMG_20220325_092509.jpg">
            <a:extLst>
              <a:ext uri="{FF2B5EF4-FFF2-40B4-BE49-F238E27FC236}">
                <a16:creationId xmlns:a16="http://schemas.microsoft.com/office/drawing/2014/main" id="{EA632192-5D79-0CEA-6F16-F2C82A39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670" y="3861031"/>
            <a:ext cx="3193773" cy="292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41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B9A66-F8DE-3729-2E3B-C0E1258C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6017"/>
            <a:ext cx="11289379" cy="182438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Использовали полученные знания на занятиях с детьми, проводили национальные праздники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Чыл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Пазы – голова года, Хакасский новый год,  в этот день духи гор, воды, земли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ээзи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возвращались с небес на землю, просыпалась природа.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73707E-015C-9D0C-066B-AD21396AA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60588"/>
            <a:ext cx="3934423" cy="188967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87A42A-13AF-AA39-C872-87A64099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52" y="2160588"/>
            <a:ext cx="4292232" cy="18896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AF467C-E6A9-DD46-837E-324343DF8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91" y="4050264"/>
            <a:ext cx="2809462" cy="2807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F28ECB-164C-E4A6-2BAB-BB521522D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7818" y="3777732"/>
            <a:ext cx="2807738" cy="3352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799309-A9D9-38C3-B2A9-32DDD6B44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4050264"/>
            <a:ext cx="3101010" cy="28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2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625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МБДОУ АСКИЗСКИЙ Д/С «ЧАХАЙАХ»</vt:lpstr>
      <vt:lpstr>«Любовь к родному краю, родной культуре, родной речи начинается с малого – любви к своей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человечеству».  Д.С. Лихачев</vt:lpstr>
      <vt:lpstr>Презентация PowerPoint</vt:lpstr>
      <vt:lpstr>Презентация PowerPoint</vt:lpstr>
      <vt:lpstr>   Мультимедийная презентация: природа Хакасии, работы художников-пейзажистов Хакасии; </vt:lpstr>
      <vt:lpstr>Рисунки на камнях «Пейзаж Хакасии»</vt:lpstr>
      <vt:lpstr>Оформление выставки рисунков</vt:lpstr>
      <vt:lpstr>Пластилинография</vt:lpstr>
      <vt:lpstr>Использовали полученные знания на занятиях с детьми, проводили национальные праздники Чыл Пазы – голова года, Хакасский новый год,  в этот день духи гор, воды, земли (ээзи) возвращались с небес на землю, просыпалась природа.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АСКИЗСКИЙ Д/С «ЧАХАЙАХ»</dc:title>
  <dc:creator>Альбина Бурнакова</dc:creator>
  <cp:lastModifiedBy>Альбина Бурнакова</cp:lastModifiedBy>
  <cp:revision>1</cp:revision>
  <dcterms:created xsi:type="dcterms:W3CDTF">2023-02-08T05:29:26Z</dcterms:created>
  <dcterms:modified xsi:type="dcterms:W3CDTF">2023-02-09T06:27:08Z</dcterms:modified>
</cp:coreProperties>
</file>