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7CBF5-B257-2D42-A7AE-D464C9844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0ABED3-0129-243A-10DA-09AE9ED0A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401E1A-6361-6A53-82CB-E0DA75CF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0050E6-DD1D-984C-F955-3F254F3B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286A95-E324-3FBC-93C0-75DD99E0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79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C9E6C-6818-A5E4-134B-32AF4F89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D5CF2B-F342-DFE5-D8EB-C2FF0B3C2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8DAD9-C1E4-E955-FF18-A8C6E376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9E68EA-68EE-CEF2-5B3A-4A7C6519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10F158-1401-B931-E449-C67288A0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4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31C6686-7B54-0402-49AF-ED1D8C160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45AFAF-48A5-F122-0D3E-2B75BCB32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36BBBD-443D-AD01-1CF6-FA847874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FF9C6B-434B-1DC8-7C8B-D53DE2135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CAB7A3-B11D-C2BB-93DE-818154C72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0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B4723-BF33-B1B3-5D1A-D7D5D883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651F57-8DAC-9AD4-D770-8652D03F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3DA4D4-6223-9AB5-E328-594A1446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C0287E-9019-E045-3806-EFC5C2EE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274F32-F3A5-53BE-6C97-7421930E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90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E5D65-F73E-CA54-3143-A34A1353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BABB3-2213-F2AC-A1B2-916467F55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5195B3-881C-AF7E-7964-E2ABE7A4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6552FC-F7D2-F362-D354-DD439186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1428AF-6B08-D6BB-94A0-C0E6000E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89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4E774-F3B6-77A1-967F-D7B1BEB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F594B2-05C7-A2C2-DE5A-2224CCD34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21C9CB-5E92-25F7-095A-63FDAFEF7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A1944-142C-DECE-D6C8-5F410D4E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613C64-AFA3-AD22-2469-120270DC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515CE0-6705-F09F-234F-384C956C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0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37538-B924-95DD-1B1F-9A32D5193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70484C-6900-A422-BF4B-E6866717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89A1CA-7F9B-96E9-50A0-3302FF8D0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93E1C5-DE6F-0B4C-AE9C-970D09B52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75E6E9-CEA6-8473-794C-FCCAC687D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1376425-E162-E28F-0598-82B1D678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509AD0B-BF25-171B-15E2-CBB97229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8166BA-5450-D38A-093F-36B6970E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84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59364-0AAF-732F-DEA0-93A50D379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7A540E-63D4-CAD0-BF19-7C748937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6572D0-B047-3E01-9D7C-71D873CC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CF6C8DE-A9E4-49CE-D166-24EACD31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5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EE4C0C-95BA-20AC-195A-1FF24EEFF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D20622E-7F8B-1C14-F5DC-89D3F481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177DC8-2CA3-E225-E509-0764FA524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5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0E8-F216-5FA7-FF64-10FF0632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DCE9AC-2DAF-A21C-81E1-9D310EB5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EF033B-A467-C604-6109-A6FAD7476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EC240A-9A7A-084F-E933-B28389D3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A31881-E6C4-62B5-E1B6-8E6FE61D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D767F5-964E-C1BB-076F-4EC175794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54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0053F-6B81-F296-4D55-BE5ABFD4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59B636-4914-9A3F-F9DA-794078ECE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A3B2D1-EBDF-2450-D081-4676436DF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5B4045-51EB-95E9-7E97-2E12B27E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560276-D2D9-B3B5-EEDB-C0787FC1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1B355D-AA3D-F4C2-5527-9DB50B32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84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E3B56-D4B8-8468-927A-60DD30A26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D6D101-3504-0F59-238D-7257D317E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65D0D8-4212-589A-7005-0E9D3816B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700D8-C230-4E22-A122-7CA40AC742EB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E4951D-101A-F887-961C-8D9F26B05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C4AEAB-8F8F-0387-FDD8-223FBD910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B5E2-8FB3-4CFC-A1D9-FB926BA8E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openxmlformats.org/officeDocument/2006/relationships/slideLayout" Target="../slideLayouts/slideLayout2.xml"/><Relationship Id="rId3" Type="http://schemas.microsoft.com/office/2007/relationships/media" Target="../media/media2.m4a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openxmlformats.org/officeDocument/2006/relationships/image" Target="../media/image2.png"/><Relationship Id="rId10" Type="http://schemas.openxmlformats.org/officeDocument/2006/relationships/audio" Target="../media/media5.m4a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2BA95CB-5500-D654-CEB7-C01E9C386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E87D9-5530-79C9-1249-0141E9DAF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708" y="436098"/>
            <a:ext cx="11226018" cy="70338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АСКИЗСКИЙ Д/С «ЧАХАЙАХ»</a:t>
            </a:r>
            <a:endParaRPr lang="ru-RU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A15A2C-4C0B-005B-3980-69E2FB8CD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708" y="1139483"/>
            <a:ext cx="11226018" cy="5176911"/>
          </a:xfrm>
        </p:spPr>
        <p:txBody>
          <a:bodyPr/>
          <a:lstStyle/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ЯЗЫКОВОГО ТРЕНАЖЕРА ДЛЯ ДЕТЕЙ ДОШКОЛЬНОГО</a:t>
            </a: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Бурнакова А.А.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53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798582F-E2DD-2707-7D62-A972FE6745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4A9FF-E719-1E6E-2860-52015B4F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5799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</a:t>
            </a:r>
            <a:b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ЦВЕТОВОГО ВОСПРИЯТИЯ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СТАРШЕГО ВОЗРАСТА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Lora" pitchFamily="2" charset="-52"/>
              </a:rPr>
              <a:t>закрепить представления об основных цветах и их оттенках, уметь правильно назвать предмет, имеющий определенный цвет.</a:t>
            </a:r>
            <a:b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09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A566BE9-5300-6DD9-DA95-56F07A5E2F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74"/>
            <a:ext cx="12192000" cy="6956474"/>
          </a:xfrm>
        </p:spPr>
      </p:pic>
      <p:sp>
        <p:nvSpPr>
          <p:cNvPr id="6" name="Блок-схема: узел 5">
            <a:extLst>
              <a:ext uri="{FF2B5EF4-FFF2-40B4-BE49-F238E27FC236}">
                <a16:creationId xmlns:a16="http://schemas.microsoft.com/office/drawing/2014/main" id="{C151A791-3659-26B2-89D1-F5DD9F6FEC6D}"/>
              </a:ext>
            </a:extLst>
          </p:cNvPr>
          <p:cNvSpPr/>
          <p:nvPr/>
        </p:nvSpPr>
        <p:spPr>
          <a:xfrm>
            <a:off x="1406770" y="1037493"/>
            <a:ext cx="998806" cy="102694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Блок-схема: узел 6">
            <a:extLst>
              <a:ext uri="{FF2B5EF4-FFF2-40B4-BE49-F238E27FC236}">
                <a16:creationId xmlns:a16="http://schemas.microsoft.com/office/drawing/2014/main" id="{1193F103-048B-04F3-AAEB-7B6FE279A1B1}"/>
              </a:ext>
            </a:extLst>
          </p:cNvPr>
          <p:cNvSpPr/>
          <p:nvPr/>
        </p:nvSpPr>
        <p:spPr>
          <a:xfrm>
            <a:off x="1406771" y="2841674"/>
            <a:ext cx="998806" cy="1026941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>
            <a:extLst>
              <a:ext uri="{FF2B5EF4-FFF2-40B4-BE49-F238E27FC236}">
                <a16:creationId xmlns:a16="http://schemas.microsoft.com/office/drawing/2014/main" id="{2949ACD9-588E-06DF-8584-66A83337132B}"/>
              </a:ext>
            </a:extLst>
          </p:cNvPr>
          <p:cNvSpPr/>
          <p:nvPr/>
        </p:nvSpPr>
        <p:spPr>
          <a:xfrm>
            <a:off x="1406770" y="4804117"/>
            <a:ext cx="998806" cy="1026941"/>
          </a:xfrm>
          <a:prstGeom prst="flowChartConnec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>
            <a:extLst>
              <a:ext uri="{FF2B5EF4-FFF2-40B4-BE49-F238E27FC236}">
                <a16:creationId xmlns:a16="http://schemas.microsoft.com/office/drawing/2014/main" id="{D7AF03D4-9A48-89EC-6F8F-2631CD7A6322}"/>
              </a:ext>
            </a:extLst>
          </p:cNvPr>
          <p:cNvSpPr/>
          <p:nvPr/>
        </p:nvSpPr>
        <p:spPr>
          <a:xfrm>
            <a:off x="7399606" y="1037493"/>
            <a:ext cx="998806" cy="101639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>
            <a:extLst>
              <a:ext uri="{FF2B5EF4-FFF2-40B4-BE49-F238E27FC236}">
                <a16:creationId xmlns:a16="http://schemas.microsoft.com/office/drawing/2014/main" id="{23395D53-6AB8-0ACE-A234-7CE0CC9B3E47}"/>
              </a:ext>
            </a:extLst>
          </p:cNvPr>
          <p:cNvSpPr/>
          <p:nvPr/>
        </p:nvSpPr>
        <p:spPr>
          <a:xfrm>
            <a:off x="7399606" y="2871568"/>
            <a:ext cx="998806" cy="101638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узел 10">
            <a:extLst>
              <a:ext uri="{FF2B5EF4-FFF2-40B4-BE49-F238E27FC236}">
                <a16:creationId xmlns:a16="http://schemas.microsoft.com/office/drawing/2014/main" id="{B34E7460-46A9-2A41-148B-F9DAD95DEC90}"/>
              </a:ext>
            </a:extLst>
          </p:cNvPr>
          <p:cNvSpPr/>
          <p:nvPr/>
        </p:nvSpPr>
        <p:spPr>
          <a:xfrm>
            <a:off x="7399606" y="4804117"/>
            <a:ext cx="998806" cy="1026941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Красный цвет">
            <a:hlinkClick r:id="" action="ppaction://media"/>
            <a:extLst>
              <a:ext uri="{FF2B5EF4-FFF2-40B4-BE49-F238E27FC236}">
                <a16:creationId xmlns:a16="http://schemas.microsoft.com/office/drawing/2014/main" id="{755F8B74-42BD-28C6-C172-FC21D1BAD8C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988191" y="1240888"/>
            <a:ext cx="609600" cy="609600"/>
          </a:xfrm>
          <a:prstGeom prst="rect">
            <a:avLst/>
          </a:prstGeom>
        </p:spPr>
      </p:pic>
      <p:pic>
        <p:nvPicPr>
          <p:cNvPr id="3" name="Желтый цвет">
            <a:hlinkClick r:id="" action="ppaction://media"/>
            <a:extLst>
              <a:ext uri="{FF2B5EF4-FFF2-40B4-BE49-F238E27FC236}">
                <a16:creationId xmlns:a16="http://schemas.microsoft.com/office/drawing/2014/main" id="{D711135C-D986-CF25-646B-4482D866CFE9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997571" y="3124200"/>
            <a:ext cx="609600" cy="609600"/>
          </a:xfrm>
          <a:prstGeom prst="rect">
            <a:avLst/>
          </a:prstGeom>
        </p:spPr>
      </p:pic>
      <p:pic>
        <p:nvPicPr>
          <p:cNvPr id="4" name="Синий цвет">
            <a:hlinkClick r:id="" action="ppaction://media"/>
            <a:extLst>
              <a:ext uri="{FF2B5EF4-FFF2-40B4-BE49-F238E27FC236}">
                <a16:creationId xmlns:a16="http://schemas.microsoft.com/office/drawing/2014/main" id="{15EA8336-257C-6058-96F0-68F3484D8EB7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988191" y="5073162"/>
            <a:ext cx="609600" cy="609600"/>
          </a:xfrm>
          <a:prstGeom prst="rect">
            <a:avLst/>
          </a:prstGeom>
        </p:spPr>
      </p:pic>
      <p:pic>
        <p:nvPicPr>
          <p:cNvPr id="12" name="Белый цвет">
            <a:hlinkClick r:id="" action="ppaction://media"/>
            <a:extLst>
              <a:ext uri="{FF2B5EF4-FFF2-40B4-BE49-F238E27FC236}">
                <a16:creationId xmlns:a16="http://schemas.microsoft.com/office/drawing/2014/main" id="{3E0220E2-E192-B48E-7B26-452829074191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9828628" y="1240888"/>
            <a:ext cx="609600" cy="609600"/>
          </a:xfrm>
          <a:prstGeom prst="rect">
            <a:avLst/>
          </a:prstGeom>
        </p:spPr>
      </p:pic>
      <p:pic>
        <p:nvPicPr>
          <p:cNvPr id="13" name="Черный цвет">
            <a:hlinkClick r:id="" action="ppaction://media"/>
            <a:extLst>
              <a:ext uri="{FF2B5EF4-FFF2-40B4-BE49-F238E27FC236}">
                <a16:creationId xmlns:a16="http://schemas.microsoft.com/office/drawing/2014/main" id="{50D63C1D-49D4-293C-66B2-72654F430273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9828628" y="3278357"/>
            <a:ext cx="609600" cy="609600"/>
          </a:xfrm>
          <a:prstGeom prst="rect">
            <a:avLst/>
          </a:prstGeom>
        </p:spPr>
      </p:pic>
      <p:pic>
        <p:nvPicPr>
          <p:cNvPr id="14" name="Зеленый">
            <a:hlinkClick r:id="" action="ppaction://media"/>
            <a:extLst>
              <a:ext uri="{FF2B5EF4-FFF2-40B4-BE49-F238E27FC236}">
                <a16:creationId xmlns:a16="http://schemas.microsoft.com/office/drawing/2014/main" id="{B1FFBC47-8501-C91C-197F-2381673017F0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9866144" y="522145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2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83"/>
    </mc:Choice>
    <mc:Fallback xmlns="">
      <p:transition spd="slow" advTm="47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597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9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65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92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487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31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805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36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17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96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32CF9E2-174F-5F46-5CA3-BDA92A9014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7F425C-5083-6616-EBDD-ECB4F4A8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299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нужно внимательно послушать вопрос и правильно на него ответить. Нужно назвать предметы определенных цветов на хакасском языке.</a:t>
            </a:r>
          </a:p>
        </p:txBody>
      </p:sp>
    </p:spTree>
    <p:extLst>
      <p:ext uri="{BB962C8B-B14F-4D97-AF65-F5344CB8AC3E}">
        <p14:creationId xmlns:p14="http://schemas.microsoft.com/office/powerpoint/2010/main" val="1185594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83</Words>
  <Application>Microsoft Office PowerPoint</Application>
  <PresentationFormat>Широкоэкранный</PresentationFormat>
  <Paragraphs>9</Paragraphs>
  <Slides>4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Lora</vt:lpstr>
      <vt:lpstr>Times New Roman</vt:lpstr>
      <vt:lpstr>Тема Office</vt:lpstr>
      <vt:lpstr>МБДОУ АСКИЗСКИЙ Д/С «ЧАХАЙАХ»</vt:lpstr>
      <vt:lpstr>ДИДАКТИЧЕСКИЕ ИГРЫ НА РАЗВИТИЕ ЦВЕТОВОГО ВОСПРИЯТИЯ ДЛЯ ДЕТЕЙ СТАРШЕГО ВОЗРАСТА   ЦЕЛЬ: закрепить представления об основных цветах и их оттенках, уметь правильно назвать предмет, имеющий определенный цвет.   </vt:lpstr>
      <vt:lpstr>Презентация PowerPoint</vt:lpstr>
      <vt:lpstr>Методические рекомендации Детям нужно внимательно послушать вопрос и правильно на него ответить. Нужно назвать предметы определенных цветов на хакасском языке.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Альбина Бурнакова</dc:creator>
  <cp:lastModifiedBy>Альбина Бурнакова</cp:lastModifiedBy>
  <cp:revision>6</cp:revision>
  <dcterms:created xsi:type="dcterms:W3CDTF">2023-03-23T10:04:40Z</dcterms:created>
  <dcterms:modified xsi:type="dcterms:W3CDTF">2023-03-30T06:09:34Z</dcterms:modified>
</cp:coreProperties>
</file>